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3F5AF-58ED-1CF6-F26B-237DC3FC6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4A92-0F7A-2004-28AD-BEDEA4989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7539D-EBEA-FF9A-CE6A-CE646E53D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CCD303-89F3-935E-AA2B-8D46809AC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56824E-DEE0-8577-0FA6-0D30DB8B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6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D0C412-1DAD-A6A8-E215-F84EE0D95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B33FB4-6FFD-D50C-E639-5546CA35D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5815DB-AA81-EAD7-15C1-5E6861A9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E9B835-3DAC-7071-8C3B-3AD9F20A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48C0B1-E0E2-A61D-4951-8E01BBD30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39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4A64036-6329-0441-E0CD-DAFAD7EFC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704716-CC49-C0C2-9630-909E1C9E0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AC89DA-20F5-50FE-7038-4414D22B9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DF9742-7CFA-2E30-F5C6-F083CAD5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570FF0-DCEE-2920-BE8C-C232632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52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E73234-3EBD-9DCD-9B0B-7A5E73E3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20D676-F2A6-F5C3-B4E0-FE31A44F0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956C01-4EEC-52FC-BA2E-84CF3A14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94EC13-4E5F-3EBD-46F9-45ED2061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3DEB8D-415E-F59F-D9FA-D0A73B76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8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EF118-12EB-D74B-A9A2-9DA0EE255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111FB5-A380-799C-36E9-71F8F009F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146AAD-835A-A06C-0A91-9480E969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65C91-85BF-8715-2AFB-2910C491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07EF5D-FF76-90EE-CDB0-592AB66A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8279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54A24-7D2C-0D9A-17D2-5B6D9BDA8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51B814-A969-8126-7E21-E1615B17A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F2BB8F-52BF-4A2A-8D10-5424D4CE2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A2F3C9-6657-2134-557C-2AECD6FA3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7C6F22-A58E-3715-EB96-3EBC6602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06F45F-667A-1F9B-759E-6D94F2B6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65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CA0D3-E3C7-11CE-9386-BDA82D858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684854-4646-268B-7C30-9F335061B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B7F210E-B336-402B-E17F-B95A072BA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24A754-2300-FD74-436A-48E52B44C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A4F3E8B-FF36-246E-04E9-5A190AFDC8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44E2E6-B9C8-3ACC-7A39-C9BBC0C4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C98664-2C57-ED9E-B4BD-D2C3DBEE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D8D1ABC-637E-6896-E8DB-72BFA0DF6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277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E3DF0-794C-A4E4-F263-9E532A57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D95F2AA-9C60-0603-1975-A4FFFBB5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CCA905-3903-36A6-9921-6F52D9C9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FDAB98-0D6F-159D-0A3C-83EABDCB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4663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BDC552F-14CA-77AE-ABB2-A68240FA8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D661B5-5F31-3850-B7D3-1CC49A62E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5A4577-39C6-6E14-2993-C83FB47E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25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2618A-FF49-39B8-688B-F8C548B3C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4E0819-464D-7AD5-8753-03EE5506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EFF33B-093A-0428-AF3E-73ECA12C5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B74A77-157A-C0F7-F9C7-0CDCAC0E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DA536-36BB-33DA-8A3F-C6D7EA5A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9F2C67-DC44-DDCB-D3EE-E7880302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464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083504-1370-4DD4-38DF-1AC5AFEC0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BCA950-C47F-71F9-F207-F0A999DE2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CF41D0-4217-500F-82A6-BC4510D37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A0FEDF-FF3B-FDC1-352F-5371C487D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9B0D87-4285-ED5D-799E-7AAA3F5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615AC6-9321-A069-D828-2B5CB34E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91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423DB4-2E66-ABC4-9225-48CE1F851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9CC7E6-9978-FAD2-917D-BAA72B79C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428DD6-E343-7284-3D7D-E15C644F7B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0ED39C-C27B-4A14-8677-9E9FA9AD27C7}" type="datetimeFigureOut">
              <a:rPr lang="es-CO" smtClean="0"/>
              <a:t>26/02/2025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7BA203-0F8E-913A-326E-92EAA582C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FE20A-6968-DDA9-3571-05DD574C6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E5830D-77AE-423A-8587-D10B28E596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31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4AC0F5-B647-DDAB-4888-93AA5E0F9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013" y="2626544"/>
            <a:ext cx="10515600" cy="1325563"/>
          </a:xfrm>
        </p:spPr>
        <p:txBody>
          <a:bodyPr/>
          <a:lstStyle/>
          <a:p>
            <a:pPr algn="ctr"/>
            <a:r>
              <a:rPr lang="es-CO" dirty="0"/>
              <a:t>Ingeniería química</a:t>
            </a:r>
          </a:p>
        </p:txBody>
      </p:sp>
    </p:spTree>
    <p:extLst>
      <p:ext uri="{BB962C8B-B14F-4D97-AF65-F5344CB8AC3E}">
        <p14:creationId xmlns:p14="http://schemas.microsoft.com/office/powerpoint/2010/main" val="411386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AEAF44CD-C71F-A97D-CCD3-AC31B1E763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854939"/>
              </p:ext>
            </p:extLst>
          </p:nvPr>
        </p:nvGraphicFramePr>
        <p:xfrm>
          <a:off x="290050" y="171444"/>
          <a:ext cx="11611899" cy="628055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6060">
                  <a:extLst>
                    <a:ext uri="{9D8B030D-6E8A-4147-A177-3AD203B41FA5}">
                      <a16:colId xmlns:a16="http://schemas.microsoft.com/office/drawing/2014/main" val="111698926"/>
                    </a:ext>
                  </a:extLst>
                </a:gridCol>
                <a:gridCol w="3166882">
                  <a:extLst>
                    <a:ext uri="{9D8B030D-6E8A-4147-A177-3AD203B41FA5}">
                      <a16:colId xmlns:a16="http://schemas.microsoft.com/office/drawing/2014/main" val="1523474426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3452216856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2096850387"/>
                    </a:ext>
                  </a:extLst>
                </a:gridCol>
                <a:gridCol w="2164798">
                  <a:extLst>
                    <a:ext uri="{9D8B030D-6E8A-4147-A177-3AD203B41FA5}">
                      <a16:colId xmlns:a16="http://schemas.microsoft.com/office/drawing/2014/main" val="675917914"/>
                    </a:ext>
                  </a:extLst>
                </a:gridCol>
                <a:gridCol w="1950617">
                  <a:extLst>
                    <a:ext uri="{9D8B030D-6E8A-4147-A177-3AD203B41FA5}">
                      <a16:colId xmlns:a16="http://schemas.microsoft.com/office/drawing/2014/main" val="2760236085"/>
                    </a:ext>
                  </a:extLst>
                </a:gridCol>
              </a:tblGrid>
              <a:tr h="28804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NO. 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NOMBRE DE LA ASIGNATURA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NOMBRE DEL DOCENTE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CORREO DEL PROFESOR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HORARIO DE INICIO - FINALIZACIÓN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SALÓN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2953081904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Transferencia de calor I </a:t>
                      </a:r>
                    </a:p>
                  </a:txBody>
                  <a:tcPr marL="4533" marR="4533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Alexander Luna Cortés </a:t>
                      </a:r>
                    </a:p>
                  </a:txBody>
                  <a:tcPr marL="4533" marR="4533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CO" sz="1200" u="none" dirty="0">
                          <a:solidFill>
                            <a:schemeClr val="tx1"/>
                          </a:solidFill>
                          <a:effectLst/>
                        </a:rPr>
                        <a:t>alunac@ecci.edu.co</a:t>
                      </a:r>
                    </a:p>
                  </a:txBody>
                  <a:tcPr marL="4533" marR="4533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fr-FR" sz="1200">
                          <a:effectLst/>
                        </a:rPr>
                        <a:t>Miercoles 4-6 pm; Viernes 4-6 pm</a:t>
                      </a:r>
                    </a:p>
                  </a:txBody>
                  <a:tcPr marL="4533" marR="4533" marT="0" marB="0" anchor="ctr"/>
                </a:tc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dirección, bloque K cuarto piso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881696827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Laboratorio de operaciones unitarias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670233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Transferencia de calor II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458486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Electiva de profundización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651207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Balance de materia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170176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>
                          <a:effectLst/>
                        </a:rPr>
                        <a:t>Química industrial aplicada y RSE II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 err="1">
                          <a:effectLst/>
                        </a:rPr>
                        <a:t>Breitner</a:t>
                      </a:r>
                      <a:r>
                        <a:rPr lang="es-CO" sz="1200" dirty="0">
                          <a:effectLst/>
                        </a:rPr>
                        <a:t> Alberto </a:t>
                      </a:r>
                      <a:r>
                        <a:rPr lang="es-CO" sz="1200" dirty="0" err="1">
                          <a:effectLst/>
                        </a:rPr>
                        <a:t>Marquez</a:t>
                      </a:r>
                      <a:r>
                        <a:rPr lang="es-CO" sz="1200" dirty="0">
                          <a:effectLst/>
                        </a:rPr>
                        <a:t> Gil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Márquez.breitner@ecci.edu.co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martes 8am-10am ; jueves 2pm-4pm 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dirección, bloque K cuarto piso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1520039829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7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 err="1">
                          <a:effectLst/>
                        </a:rPr>
                        <a:t>Quimica</a:t>
                      </a:r>
                      <a:r>
                        <a:rPr lang="es-ES" sz="1200" dirty="0">
                          <a:effectLst/>
                        </a:rPr>
                        <a:t> industrial aplicada y RSE III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790410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8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 err="1">
                          <a:effectLst/>
                        </a:rPr>
                        <a:t>Quimica</a:t>
                      </a:r>
                      <a:r>
                        <a:rPr lang="es-ES" sz="1200" dirty="0">
                          <a:effectLst/>
                        </a:rPr>
                        <a:t> industrial aplicada y RSE IV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017062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9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Química analítica y laboratorio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818021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10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Electiva de profundización II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Milena Alexandra Zabala Vásquez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mzabalav@ecci.edu.co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200">
                          <a:effectLst/>
                        </a:rPr>
                        <a:t>Martes 4:00 p.m. a 6:00 p.m.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Viernes 4:00 p.m. a 6:00 p.m.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profesores. Dirección de Ingeniería Química - Sede K (4° Piso)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Remota por Google Meet con agendamiento previo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1904309574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Transferencia de masa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508367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Laboratorio de operaciones unitarias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50998"/>
                  </a:ext>
                </a:extLst>
              </a:tr>
              <a:tr h="72012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>
                          <a:effectLst/>
                        </a:rPr>
                        <a:t>Química industrial aplicada y RSE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871192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Equilibrio químico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Paula Andrea Henao Aguirre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phenaoa@ecci.edu.co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Lunes y viernes 4 - 6 pm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Martes y jueves 4 - 6 pm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profesores. Dirección de Ingeniería Química - Sede K (4° Piso)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2348624981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Mecánica de fluidos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616811"/>
                  </a:ext>
                </a:extLst>
              </a:tr>
              <a:tr h="432074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Control de calidad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34765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17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Bioquímica 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Diana Marcela Rodríguez Rodríguez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drodriguezr@ecci.edu.co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Lunes y Jueves: 19:00 - 20:00 </a:t>
                      </a:r>
                      <a:br>
                        <a:rPr lang="es-ES" sz="1200" dirty="0">
                          <a:effectLst/>
                        </a:rPr>
                      </a:br>
                      <a:r>
                        <a:rPr lang="es-ES" sz="1200" dirty="0">
                          <a:effectLst/>
                        </a:rPr>
                        <a:t>Martes: 10:00 - 12:00 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profesores. Dirección de Ingeniería - Sede K (1° Piso)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3824086864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18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Química Inorgánica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876989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19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>
                          <a:effectLst/>
                        </a:rPr>
                        <a:t>Química industrial aplicada y RSE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953581"/>
                  </a:ext>
                </a:extLst>
              </a:tr>
              <a:tr h="288047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20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>
                          <a:effectLst/>
                        </a:rPr>
                        <a:t>Química industrial aplicada y RSE IV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200993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Balance de materia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Andrés Duran Jiménez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aduranj@ecci.edu.co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Lunes: 16:00 - 18:00</a:t>
                      </a:r>
                      <a:br>
                        <a:rPr lang="es-CO" sz="1200">
                          <a:effectLst/>
                        </a:rPr>
                      </a:br>
                      <a:r>
                        <a:rPr lang="es-CO" sz="1200">
                          <a:effectLst/>
                        </a:rPr>
                        <a:t>Miércoles: 16:00 - 18:00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Oficina de profesores. Dirección de Ingeniería Química - Sede K (4° Piso)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3108440273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Investigación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255438"/>
                  </a:ext>
                </a:extLst>
              </a:tr>
              <a:tr h="18309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Operaciones con sólidos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125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Transferencia de calor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18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77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94338-CF36-F99A-A97C-55AB8412A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18E2801-ADB8-8750-4AA2-FCE7F24BDF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671604"/>
              </p:ext>
            </p:extLst>
          </p:nvPr>
        </p:nvGraphicFramePr>
        <p:xfrm>
          <a:off x="290050" y="327648"/>
          <a:ext cx="11611899" cy="457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6060">
                  <a:extLst>
                    <a:ext uri="{9D8B030D-6E8A-4147-A177-3AD203B41FA5}">
                      <a16:colId xmlns:a16="http://schemas.microsoft.com/office/drawing/2014/main" val="111698926"/>
                    </a:ext>
                  </a:extLst>
                </a:gridCol>
                <a:gridCol w="3166882">
                  <a:extLst>
                    <a:ext uri="{9D8B030D-6E8A-4147-A177-3AD203B41FA5}">
                      <a16:colId xmlns:a16="http://schemas.microsoft.com/office/drawing/2014/main" val="1523474426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3452216856"/>
                    </a:ext>
                  </a:extLst>
                </a:gridCol>
                <a:gridCol w="1881771">
                  <a:extLst>
                    <a:ext uri="{9D8B030D-6E8A-4147-A177-3AD203B41FA5}">
                      <a16:colId xmlns:a16="http://schemas.microsoft.com/office/drawing/2014/main" val="2096850387"/>
                    </a:ext>
                  </a:extLst>
                </a:gridCol>
                <a:gridCol w="2164798">
                  <a:extLst>
                    <a:ext uri="{9D8B030D-6E8A-4147-A177-3AD203B41FA5}">
                      <a16:colId xmlns:a16="http://schemas.microsoft.com/office/drawing/2014/main" val="675917914"/>
                    </a:ext>
                  </a:extLst>
                </a:gridCol>
                <a:gridCol w="1950617">
                  <a:extLst>
                    <a:ext uri="{9D8B030D-6E8A-4147-A177-3AD203B41FA5}">
                      <a16:colId xmlns:a16="http://schemas.microsoft.com/office/drawing/2014/main" val="2760236085"/>
                    </a:ext>
                  </a:extLst>
                </a:gridCol>
              </a:tblGrid>
              <a:tr h="1438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NO. 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NOMBRE DE LA ASIGNATURA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>
                          <a:effectLst/>
                        </a:rPr>
                        <a:t>NOMBRE DEL DOCENTE</a:t>
                      </a:r>
                      <a:endParaRPr lang="es-CO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CORREO DEL PROFESOR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HORARIO DE INICIO - FINALIZACIÓN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dirty="0">
                          <a:effectLst/>
                        </a:rPr>
                        <a:t>SALÓN</a:t>
                      </a:r>
                      <a:endParaRPr lang="es-CO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2953081904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25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Termodinámica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Juan Pablo Mariscal Moreno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jmariscalm@ecci.edu</a:t>
                      </a:r>
                      <a:r>
                        <a:rPr lang="es-CO" sz="1200">
                          <a:solidFill>
                            <a:srgbClr val="000000"/>
                          </a:solidFill>
                          <a:effectLst/>
                        </a:rPr>
                        <a:t>.co</a:t>
                      </a:r>
                      <a:endParaRPr lang="es-CO" sz="1200">
                        <a:effectLst/>
                      </a:endParaRP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Lunes: 12 - 13, 17 - 18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Miércoles: 12 - 13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Jueves: 12 - 13, 17 - 18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Viernes: 17 - 18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Oficina de profesores. Dirección de Ingeniería Química - Sede K (4° Piso)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2272422387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Operaciones de Transferencia de Masa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691881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27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Diseño de Plantas Químicas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101050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28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Trabajos de Grado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670490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29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Simulación de procesos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Francisco Javier Vásquez Vásquez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fvasquezv@ecci.edu.co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Lunes: 8-10 AM y Viernes 2-4 PM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- Oficina de profesores. Dirección de Ingeniería Química - Sede K (4° Piso)</a:t>
                      </a:r>
                      <a:br>
                        <a:rPr lang="es-ES" sz="1200">
                          <a:effectLst/>
                        </a:rPr>
                      </a:br>
                      <a:r>
                        <a:rPr lang="es-ES" sz="1200">
                          <a:effectLst/>
                        </a:rPr>
                        <a:t>- Virtual vía google meet previa cita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1722601399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30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dirty="0">
                          <a:effectLst/>
                        </a:rPr>
                        <a:t>Automatización y control de procesos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493345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Introducción a la tecnología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3551"/>
                  </a:ext>
                </a:extLst>
              </a:tr>
              <a:tr h="215778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408204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Química industrial aplica y RSE I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Paulo Cesar Torres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ptorresp@ecci.edu.co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SÁBADO 12M-2PM Y MARTES 10 AM -12M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Sala profesores 4 Bloque D sede principal 3 piso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950574699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34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dirty="0">
                          <a:effectLst/>
                        </a:rPr>
                        <a:t>Química industrial aplica y RSE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299384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Investigación aplicada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67317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642573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37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Química Orgánica 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Chonny Alexander Herrera Acevedo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 b="0">
                          <a:effectLst/>
                        </a:rPr>
                        <a:t>cherreraa@ecci.edu.co</a:t>
                      </a:r>
                      <a:endParaRPr lang="es-CO" sz="1200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s-ES" sz="1200">
                          <a:effectLst/>
                        </a:rPr>
                        <a:t>Lunes a Viernes 12-13; Martes y jueves 18-20 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Quinto piso sede P - Vicerrectoria de investigación 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395018687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38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Bioquímica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074025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39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20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778750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40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termodinámica 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Carlos Arturo Cespedes</a:t>
                      </a: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s-CO" sz="1200" b="0">
                          <a:effectLst/>
                        </a:rPr>
                        <a:t>ccespedesz@ecci.edu.co</a:t>
                      </a:r>
                      <a:endParaRPr lang="es-CO" sz="1200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s-CO" sz="1200" b="0">
                          <a:effectLst/>
                        </a:rPr>
                        <a:t>Miércoles 10am a 12m </a:t>
                      </a:r>
                      <a:br>
                        <a:rPr lang="es-CO" sz="1200" b="0">
                          <a:effectLst/>
                        </a:rPr>
                      </a:br>
                      <a:r>
                        <a:rPr lang="es-CO" sz="1200" b="0">
                          <a:effectLst/>
                        </a:rPr>
                        <a:t>Viernes de 6pm a 8pm</a:t>
                      </a:r>
                      <a:endParaRPr lang="es-CO" sz="1200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tc rowSpan="3">
                  <a:txBody>
                    <a:bodyPr/>
                    <a:lstStyle/>
                    <a:p>
                      <a:pPr algn="ctr" rtl="0" fontAlgn="b"/>
                      <a:r>
                        <a:rPr lang="es-CO" sz="1200" b="0">
                          <a:effectLst/>
                        </a:rPr>
                        <a:t>Oficina profesores ambiental sede M cuarto piso </a:t>
                      </a:r>
                      <a:endParaRPr lang="es-CO" sz="1200" b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459301451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41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balance de materia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146769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42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diseño de plantas químicas 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079909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43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Equilibrio de fases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 dirty="0">
                          <a:effectLst/>
                        </a:rPr>
                        <a:t>Oscar Libardo Lombana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olombanac@ecci.edu.co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CO" sz="1200">
                          <a:effectLst/>
                        </a:rPr>
                        <a:t>Martes: 18:00 - 20:00</a:t>
                      </a:r>
                      <a:br>
                        <a:rPr lang="es-CO" sz="1200">
                          <a:effectLst/>
                        </a:rPr>
                      </a:br>
                      <a:r>
                        <a:rPr lang="es-CO" sz="1200">
                          <a:effectLst/>
                        </a:rPr>
                        <a:t>Viernes: 18:00 - 20:00</a:t>
                      </a:r>
                    </a:p>
                  </a:txBody>
                  <a:tcPr marL="4533" marR="4533" marT="0" marB="0" anchor="ctr"/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200">
                          <a:effectLst/>
                        </a:rPr>
                        <a:t>Oficina de profesores. Dirección de Ingeniería Química - Sede K (4° Piso)</a:t>
                      </a:r>
                    </a:p>
                  </a:txBody>
                  <a:tcPr marL="4533" marR="4533" marT="0" marB="0" anchor="ctr"/>
                </a:tc>
                <a:extLst>
                  <a:ext uri="{0D108BD9-81ED-4DB2-BD59-A6C34878D82A}">
                    <a16:rowId xmlns:a16="http://schemas.microsoft.com/office/drawing/2014/main" val="3682404342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44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 dirty="0">
                          <a:effectLst/>
                        </a:rPr>
                        <a:t>Electiva de profundización 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623895"/>
                  </a:ext>
                </a:extLst>
              </a:tr>
              <a:tr h="143851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45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Laboratorio de operaciones unitarias II</a:t>
                      </a: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351507"/>
                  </a:ext>
                </a:extLst>
              </a:tr>
              <a:tr h="806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200">
                          <a:effectLst/>
                        </a:rPr>
                        <a:t>46</a:t>
                      </a:r>
                    </a:p>
                  </a:txBody>
                  <a:tcPr marL="4533" marR="4533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1200" dirty="0">
                        <a:effectLst/>
                      </a:endParaRPr>
                    </a:p>
                  </a:txBody>
                  <a:tcPr marL="4533" marR="4533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94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5350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693</Words>
  <Application>Microsoft Office PowerPoint</Application>
  <PresentationFormat>Panorámica</PresentationFormat>
  <Paragraphs>149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Tema de Office</vt:lpstr>
      <vt:lpstr>Ingeniería química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Ingeniería química</dc:title>
  <dc:creator>Alexander Luna Cortes</dc:creator>
  <cp:lastModifiedBy>USUARIO</cp:lastModifiedBy>
  <cp:revision>2</cp:revision>
  <dcterms:created xsi:type="dcterms:W3CDTF">2025-02-26T15:36:42Z</dcterms:created>
  <dcterms:modified xsi:type="dcterms:W3CDTF">2025-02-26T22:53:10Z</dcterms:modified>
</cp:coreProperties>
</file>