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3F5AF-58ED-1CF6-F26B-237DC3FC6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4A92-0F7A-2004-28AD-BEDEA4989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7539D-EBEA-FF9A-CE6A-CE646E53D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CCD303-89F3-935E-AA2B-8D46809AC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6824E-DEE0-8577-0FA6-0D30DB8B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6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0C412-1DAD-A6A8-E215-F84EE0D9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B33FB4-6FFD-D50C-E639-5546CA35D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5815DB-AA81-EAD7-15C1-5E6861A9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9B835-3DAC-7071-8C3B-3AD9F20A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8C0B1-E0E2-A61D-4951-8E01BBD3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39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A64036-6329-0441-E0CD-DAFAD7EFC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704716-CC49-C0C2-9630-909E1C9E0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C89DA-20F5-50FE-7038-4414D22B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DF9742-7CFA-2E30-F5C6-F083CAD5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570FF0-DCEE-2920-BE8C-C232632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52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73234-3EBD-9DCD-9B0B-7A5E73E3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20D676-F2A6-F5C3-B4E0-FE31A44F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956C01-4EEC-52FC-BA2E-84CF3A14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94EC13-4E5F-3EBD-46F9-45ED2061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3DEB8D-415E-F59F-D9FA-D0A73B76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8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EF118-12EB-D74B-A9A2-9DA0EE25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111FB5-A380-799C-36E9-71F8F009F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46AAD-835A-A06C-0A91-9480E969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65C91-85BF-8715-2AFB-2910C491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07EF5D-FF76-90EE-CDB0-592AB66A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827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54A24-7D2C-0D9A-17D2-5B6D9BDA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51B814-A969-8126-7E21-E1615B17A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F2BB8F-52BF-4A2A-8D10-5424D4CE2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A2F3C9-6657-2134-557C-2AECD6FA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7C6F22-A58E-3715-EB96-3EBC6602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06F45F-667A-1F9B-759E-6D94F2B6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65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CA0D3-E3C7-11CE-9386-BDA82D85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684854-4646-268B-7C30-9F335061B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F210E-B336-402B-E17F-B95A072BA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24A754-2300-FD74-436A-48E52B44C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4F3E8B-FF36-246E-04E9-5A190AFDC8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4E2E6-B9C8-3ACC-7A39-C9BBC0C4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C98664-2C57-ED9E-B4BD-D2C3DBEE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8D1ABC-637E-6896-E8DB-72BFA0DF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277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E3DF0-794C-A4E4-F263-9E532A57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95F2AA-9C60-0603-1975-A4FFFBB5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CCA905-3903-36A6-9921-6F52D9C9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FDAB98-0D6F-159D-0A3C-83EABDCB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466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DC552F-14CA-77AE-ABB2-A68240FA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661B5-5F31-3850-B7D3-1CC49A62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5A4577-39C6-6E14-2993-C83FB47E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5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2618A-FF49-39B8-688B-F8C548B3C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4E0819-464D-7AD5-8753-03EE5506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EFF33B-093A-0428-AF3E-73ECA12C5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74A77-157A-C0F7-F9C7-0CDCAC0E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DA536-36BB-33DA-8A3F-C6D7EA5A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9F2C67-DC44-DDCB-D3EE-E7880302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464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83504-1370-4DD4-38DF-1AC5AFEC0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BCA950-C47F-71F9-F207-F0A999DE2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CF41D0-4217-500F-82A6-BC4510D37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A0FEDF-FF3B-FDC1-352F-5371C487D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9B0D87-4285-ED5D-799E-7AAA3F5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615AC6-9321-A069-D828-2B5CB34E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91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423DB4-2E66-ABC4-9225-48CE1F85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9CC7E6-9978-FAD2-917D-BAA72B79C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428DD6-E343-7284-3D7D-E15C644F7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7BA203-0F8E-913A-326E-92EAA582C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FE20A-6968-DDA9-3571-05DD574C6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31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A09F3-09F5-270E-174A-10294EAC1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EC444-F4F9-3932-84C7-4410C3665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013" y="2626544"/>
            <a:ext cx="10515600" cy="1325563"/>
          </a:xfrm>
        </p:spPr>
        <p:txBody>
          <a:bodyPr/>
          <a:lstStyle/>
          <a:p>
            <a:pPr algn="ctr"/>
            <a:r>
              <a:rPr lang="es-CO" dirty="0"/>
              <a:t>Ingeniería de polímeros</a:t>
            </a:r>
          </a:p>
        </p:txBody>
      </p:sp>
    </p:spTree>
    <p:extLst>
      <p:ext uri="{BB962C8B-B14F-4D97-AF65-F5344CB8AC3E}">
        <p14:creationId xmlns:p14="http://schemas.microsoft.com/office/powerpoint/2010/main" val="22877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1B8D0E3-93A0-7E1F-5CC9-8258022A13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086320"/>
              </p:ext>
            </p:extLst>
          </p:nvPr>
        </p:nvGraphicFramePr>
        <p:xfrm>
          <a:off x="353959" y="2260211"/>
          <a:ext cx="11611899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6060">
                  <a:extLst>
                    <a:ext uri="{9D8B030D-6E8A-4147-A177-3AD203B41FA5}">
                      <a16:colId xmlns:a16="http://schemas.microsoft.com/office/drawing/2014/main" val="1168201727"/>
                    </a:ext>
                  </a:extLst>
                </a:gridCol>
                <a:gridCol w="3166882">
                  <a:extLst>
                    <a:ext uri="{9D8B030D-6E8A-4147-A177-3AD203B41FA5}">
                      <a16:colId xmlns:a16="http://schemas.microsoft.com/office/drawing/2014/main" val="2533616866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70948277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823814901"/>
                    </a:ext>
                  </a:extLst>
                </a:gridCol>
                <a:gridCol w="2164798">
                  <a:extLst>
                    <a:ext uri="{9D8B030D-6E8A-4147-A177-3AD203B41FA5}">
                      <a16:colId xmlns:a16="http://schemas.microsoft.com/office/drawing/2014/main" val="639293783"/>
                    </a:ext>
                  </a:extLst>
                </a:gridCol>
                <a:gridCol w="1950617">
                  <a:extLst>
                    <a:ext uri="{9D8B030D-6E8A-4147-A177-3AD203B41FA5}">
                      <a16:colId xmlns:a16="http://schemas.microsoft.com/office/drawing/2014/main" val="2170630570"/>
                    </a:ext>
                  </a:extLst>
                </a:gridCol>
              </a:tblGrid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Fisicoquímica de Polímeros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Helia Bibiana León Molina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hleonm@ecci.edu.co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Martes 5 a 7 PM y viernes 5 a 7 PM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Quinto piso Sede P Vicerrectoría de Investigación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1699903420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022563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62295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Estática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Manuel Amezquita Pulido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mamezquitap@ecci.edu.co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Miércoles: 15:00 - 17:00 Viernes 15:00 - 17:00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401B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645550660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Electiva tecnológica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51265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Materiales poliméricos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895982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7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Materiales polimericos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Sergio Enrique Plazas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splazasj@ecci.edu.co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martes 5-6 pm / jueves 5 - 6 pm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it-IT" sz="1200" dirty="0">
                          <a:effectLst/>
                        </a:rPr>
                        <a:t>Primer piso sede K (sala mecánica)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4233319924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8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Procesamiento de polímeros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93062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9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Polímeros de ingeniería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1177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10</a:t>
                      </a:r>
                    </a:p>
                  </a:txBody>
                  <a:tcPr marL="4533" marR="4533" marT="0" marB="0" anchor="b"/>
                </a:tc>
                <a:tc>
                  <a:txBody>
                    <a:bodyPr/>
                    <a:lstStyle/>
                    <a:p>
                      <a:pPr rtl="0" fontAlgn="ctr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12428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4E9DF69-3D56-ADAC-9B7E-410582CFC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383958"/>
              </p:ext>
            </p:extLst>
          </p:nvPr>
        </p:nvGraphicFramePr>
        <p:xfrm>
          <a:off x="353960" y="1894451"/>
          <a:ext cx="11611899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6060">
                  <a:extLst>
                    <a:ext uri="{9D8B030D-6E8A-4147-A177-3AD203B41FA5}">
                      <a16:colId xmlns:a16="http://schemas.microsoft.com/office/drawing/2014/main" val="4269572325"/>
                    </a:ext>
                  </a:extLst>
                </a:gridCol>
                <a:gridCol w="3166882">
                  <a:extLst>
                    <a:ext uri="{9D8B030D-6E8A-4147-A177-3AD203B41FA5}">
                      <a16:colId xmlns:a16="http://schemas.microsoft.com/office/drawing/2014/main" val="3682241938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3040946139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3564435130"/>
                    </a:ext>
                  </a:extLst>
                </a:gridCol>
                <a:gridCol w="2164798">
                  <a:extLst>
                    <a:ext uri="{9D8B030D-6E8A-4147-A177-3AD203B41FA5}">
                      <a16:colId xmlns:a16="http://schemas.microsoft.com/office/drawing/2014/main" val="4213783046"/>
                    </a:ext>
                  </a:extLst>
                </a:gridCol>
                <a:gridCol w="1950617">
                  <a:extLst>
                    <a:ext uri="{9D8B030D-6E8A-4147-A177-3AD203B41FA5}">
                      <a16:colId xmlns:a16="http://schemas.microsoft.com/office/drawing/2014/main" val="3118211677"/>
                    </a:ext>
                  </a:extLst>
                </a:gridCol>
              </a:tblGrid>
              <a:tr h="143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NO. 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NOMBRE DE LA ASIGNATURA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NOMBRE DEL DOCENTE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CORREO DEL PROFESOR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HORARIO DE INICIO - FINALIZACIÓN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SALÓN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185489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770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126</Words>
  <Application>Microsoft Office PowerPoint</Application>
  <PresentationFormat>Panorámica</PresentationFormat>
  <Paragraphs>36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de Office</vt:lpstr>
      <vt:lpstr>Ingeniería de polímeros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Ingeniería de polímeros</dc:title>
  <dc:creator>Alexander Luna Cortes</dc:creator>
  <cp:lastModifiedBy>USUARIO</cp:lastModifiedBy>
  <cp:revision>2</cp:revision>
  <dcterms:created xsi:type="dcterms:W3CDTF">2025-02-26T15:36:42Z</dcterms:created>
  <dcterms:modified xsi:type="dcterms:W3CDTF">2025-02-26T22:54:07Z</dcterms:modified>
</cp:coreProperties>
</file>